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055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060432" cy="187220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Доброта и милосердие в нашей жизни.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1. Доброе слово лечит, а злое калечит.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2. Доброе слово и кошке приятно.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3. Злой не верит, что есть добрый.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4. Не одежда красит человека, а его добрые    дела.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5</a:t>
            </a:r>
            <a:r>
              <a:rPr lang="ru-RU" sz="2800" smtClean="0">
                <a:latin typeface="Arial Black" pitchFamily="34" charset="0"/>
              </a:rPr>
              <a:t>. Не </a:t>
            </a:r>
            <a:r>
              <a:rPr lang="ru-RU" sz="2800" dirty="0" smtClean="0">
                <a:latin typeface="Arial Black" pitchFamily="34" charset="0"/>
              </a:rPr>
              <a:t>ищи красоты, а ищи доброты.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6. На свете не без добрых людей.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7. Про доброе дело говори смело.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1. Доброе слово лечит, а злое калечит.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2. Доброе слово и кошке приятно.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3. Злой не верит, что есть добрый.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4. Не одежда красит человека, а его добрые    дела.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5.Не ищи красоты, а ищи доброты.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6. На свете не без добрых людей.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7. Про доброе дело говори смело.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8. Доброму гостю хозяин рад.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1. Доброе слово лечит, а злое калечит.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2. Доброе слово и кошке приятно.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3. Злой не верит, что есть добрый.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4. Не одежда красит человека, а его добрые    дела.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5.Не ищи красоты, а ищи доброты.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6. На свете не без добрых людей.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7. Про доброе дело говори смело.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8. Доброму гостю хозяин рад.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9. Доброму </a:t>
            </a:r>
            <a:r>
              <a:rPr lang="ru-RU" sz="2800" dirty="0" smtClean="0">
                <a:latin typeface="Arial Black" pitchFamily="34" charset="0"/>
              </a:rPr>
              <a:t>человеку</a:t>
            </a:r>
            <a:r>
              <a:rPr lang="ru-RU" sz="2800" dirty="0" smtClean="0">
                <a:latin typeface="Arial Black" pitchFamily="34" charset="0"/>
              </a:rPr>
              <a:t>, что день, то и праздник.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р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Законы дружбы:</a:t>
            </a: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136904" cy="46805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1. Не обзывай и не унижай своего друга.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2. Помогай другу в беде.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3. Умей с другом разделить радость.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4. Не смейся над недостатками друга.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5. Не завидовать.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6. Умей признать свои ошибки и помирись с другом.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7. Не предавай своего друга.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8. Не отвечать злом на зло, не мстить.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9. Защищать слабого.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10. Выбирай друзей по душевным качествам, </a:t>
            </a:r>
          </a:p>
          <a:p>
            <a:pPr algn="l"/>
            <a:r>
              <a:rPr lang="ru-RU" dirty="0" smtClean="0">
                <a:solidFill>
                  <a:schemeClr val="accent1"/>
                </a:solidFill>
              </a:rPr>
              <a:t>       а не по одежде.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Елена\Desktop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69568"/>
            <a:ext cx="4608512" cy="388843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1026" name="Picture 2" descr="C:\Users\Елена\Desktop\Сказка-Гуси-Лебед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0237" y="0"/>
            <a:ext cx="4803763" cy="350100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1027" name="Picture 3" descr="C:\Users\Елена\Desktop\250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5004048" cy="3672408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easter-eggs-white-daisies-flowers-grass-2K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892480" cy="283574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«Всё хорошее в природе – от солнца, а всё лучшее в жизни – от человека».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140968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М. Пришвина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470025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1. Доброе слово лечит, а злое калечит.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470025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1. Доброе слово лечит, а злое калечит.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2. Доброе слово и кошке приятно.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470025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1. Доброе слово лечит, а злое калечит.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2. Доброе слово и кошке приятно.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3. Злой не верит, что есть добрый.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1. Доброе слово лечит, а злое калечит.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2. Доброе слово и кошке приятно.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3. Злой не верит, что есть добрый.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4. Не одежда красит человека, а его добрые    дела.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1. Доброе слово лечит, а злое калечит.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2. Доброе слово и кошке приятно.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3. Злой не верит, что есть добрый.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4. Не одежда красит человека, а его добрые    дела.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5.Не ищи красоты, а ищи доброты.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акаа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1. Доброе слово лечит, а злое калечит.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2. Доброе слово и кошке приятно.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3. Злой не верит, что есть добрый.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4. Не одежда красит человека, а его добрые    дела.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5.Не ищи красоты, а ищи доброты.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6. На свете не без добрых людей.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Доброта и милосердие в нашей жизни.</vt:lpstr>
      <vt:lpstr>Слайд 2</vt:lpstr>
      <vt:lpstr>«Всё хорошее в природе – от солнца, а всё лучшее в жизни – от человека». </vt:lpstr>
      <vt:lpstr>1. Доброе слово лечит, а злое калечит.</vt:lpstr>
      <vt:lpstr>1. Доброе слово лечит, а злое калечит. 2. Доброе слово и кошке приятно.</vt:lpstr>
      <vt:lpstr>1. Доброе слово лечит, а злое калечит. 2. Доброе слово и кошке приятно. 3. Злой не верит, что есть добрый.</vt:lpstr>
      <vt:lpstr>1. Доброе слово лечит, а злое калечит. 2. Доброе слово и кошке приятно. 3. Злой не верит, что есть добрый. 4. Не одежда красит человека, а его добрые    дела.</vt:lpstr>
      <vt:lpstr>1. Доброе слово лечит, а злое калечит. 2. Доброе слово и кошке приятно. 3. Злой не верит, что есть добрый. 4. Не одежда красит человека, а его добрые    дела. 5.Не ищи красоты, а ищи доброты.</vt:lpstr>
      <vt:lpstr>1. Доброе слово лечит, а злое калечит. 2. Доброе слово и кошке приятно. 3. Злой не верит, что есть добрый. 4. Не одежда красит человека, а его добрые    дела. 5.Не ищи красоты, а ищи доброты. 6. На свете не без добрых людей.</vt:lpstr>
      <vt:lpstr>1. Доброе слово лечит, а злое калечит. 2. Доброе слово и кошке приятно. 3. Злой не верит, что есть добрый. 4. Не одежда красит человека, а его добрые    дела. 5. Не ищи красоты, а ищи доброты. 6. На свете не без добрых людей. 7. Про доброе дело говори смело.</vt:lpstr>
      <vt:lpstr>1. Доброе слово лечит, а злое калечит. 2. Доброе слово и кошке приятно. 3. Злой не верит, что есть добрый. 4. Не одежда красит человека, а его добрые    дела. 5.Не ищи красоты, а ищи доброты. 6. На свете не без добрых людей. 7. Про доброе дело говори смело. 8. Доброму гостю хозяин рад.</vt:lpstr>
      <vt:lpstr>1. Доброе слово лечит, а злое калечит. 2. Доброе слово и кошке приятно. 3. Злой не верит, что есть добрый. 4. Не одежда красит человека, а его добрые    дела. 5.Не ищи красоты, а ищи доброты. 6. На свете не без добрых людей. 7. Про доброе дело говори смело. 8. Доброму гостю хозяин рад. 9. Доброму человеку, что день, то и праздник.</vt:lpstr>
      <vt:lpstr>Законы дружбы: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Доброта и милосердие в нашей жизни.</dc:title>
  <dc:creator>User</dc:creator>
  <cp:lastModifiedBy>Елена</cp:lastModifiedBy>
  <cp:revision>6</cp:revision>
  <dcterms:created xsi:type="dcterms:W3CDTF">2021-02-09T16:00:36Z</dcterms:created>
  <dcterms:modified xsi:type="dcterms:W3CDTF">2021-02-10T14:43:23Z</dcterms:modified>
</cp:coreProperties>
</file>